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71" r:id="rId4"/>
    <p:sldId id="257" r:id="rId5"/>
    <p:sldId id="260" r:id="rId6"/>
    <p:sldId id="261" r:id="rId7"/>
    <p:sldId id="263" r:id="rId8"/>
    <p:sldId id="262" r:id="rId9"/>
    <p:sldId id="264" r:id="rId10"/>
    <p:sldId id="265" r:id="rId11"/>
    <p:sldId id="274" r:id="rId12"/>
    <p:sldId id="275" r:id="rId13"/>
    <p:sldId id="267" r:id="rId14"/>
    <p:sldId id="268" r:id="rId15"/>
    <p:sldId id="266" r:id="rId16"/>
    <p:sldId id="272" r:id="rId17"/>
    <p:sldId id="273" r:id="rId18"/>
    <p:sldId id="27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23A9CC5-5043-4C12-A86A-E5ABC405F544}">
          <p14:sldIdLst>
            <p14:sldId id="256"/>
            <p14:sldId id="259"/>
            <p14:sldId id="271"/>
            <p14:sldId id="257"/>
            <p14:sldId id="260"/>
            <p14:sldId id="261"/>
            <p14:sldId id="263"/>
            <p14:sldId id="262"/>
            <p14:sldId id="264"/>
            <p14:sldId id="265"/>
            <p14:sldId id="274"/>
            <p14:sldId id="275"/>
            <p14:sldId id="267"/>
            <p14:sldId id="268"/>
            <p14:sldId id="266"/>
            <p14:sldId id="272"/>
            <p14:sldId id="273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34" y="1033669"/>
            <a:ext cx="7206920" cy="4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8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next…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Ayton site is now managed by Ayton Community Gardeners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092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Before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454" b="1645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How the site looked in Autumn 2016</a:t>
            </a:r>
          </a:p>
        </p:txBody>
      </p:sp>
    </p:spTree>
    <p:extLst>
      <p:ext uri="{BB962C8B-B14F-4D97-AF65-F5344CB8AC3E}">
        <p14:creationId xmlns:p14="http://schemas.microsoft.com/office/powerpoint/2010/main" val="2263759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EC5BB-6348-4D19-8A8D-ACC2174E8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After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7A324-8672-41B1-BB84-14C1F5FC7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Autumn 2017, now crammed full of vegetables, herbs, salads, fruit bushes, fruit trees and shrubs.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5F3D342-2558-447C-AF2B-5305445B9F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2196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Linkim</a:t>
            </a:r>
            <a:r>
              <a:rPr lang="en-GB" dirty="0"/>
              <a:t> Court …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Taking a neglected space at </a:t>
            </a:r>
            <a:r>
              <a:rPr lang="en-GB" dirty="0" err="1"/>
              <a:t>Linkim</a:t>
            </a:r>
            <a:r>
              <a:rPr lang="en-GB" dirty="0"/>
              <a:t> Court </a:t>
            </a:r>
          </a:p>
        </p:txBody>
      </p:sp>
    </p:spTree>
    <p:extLst>
      <p:ext uri="{BB962C8B-B14F-4D97-AF65-F5344CB8AC3E}">
        <p14:creationId xmlns:p14="http://schemas.microsoft.com/office/powerpoint/2010/main" val="2468469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EF28-DBE2-49C4-806B-B16BA17C7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Transformed…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1BFBBC-7E64-4419-89F1-902859FBB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Into raised beds for herbs and perennial salads around a central seating area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450C4F4-23CE-4BBE-A6D6-433C6AD616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227" b="33227"/>
          <a:stretch>
            <a:fillRect/>
          </a:stretch>
        </p:blipFill>
        <p:spPr>
          <a:xfrm>
            <a:off x="677334" y="470452"/>
            <a:ext cx="8596668" cy="3845718"/>
          </a:xfrm>
        </p:spPr>
      </p:pic>
    </p:spTree>
    <p:extLst>
      <p:ext uri="{BB962C8B-B14F-4D97-AF65-F5344CB8AC3E}">
        <p14:creationId xmlns:p14="http://schemas.microsoft.com/office/powerpoint/2010/main" val="3005786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 …..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Working in partnership with Salvation Army in Hawick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295" b="162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101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C84C-AE3D-4F36-969B-18FA374B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to start ….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0DDC3-E22F-45E7-98F7-D1292272D02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Lots of ground clearing before we can even think about planting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616F2E6-114F-4D15-B027-78A7242B7C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3227" b="33227"/>
          <a:stretch>
            <a:fillRect/>
          </a:stretch>
        </p:blipFill>
        <p:spPr>
          <a:xfrm>
            <a:off x="677334" y="954882"/>
            <a:ext cx="8596668" cy="3845718"/>
          </a:xfrm>
        </p:spPr>
      </p:pic>
    </p:spTree>
    <p:extLst>
      <p:ext uri="{BB962C8B-B14F-4D97-AF65-F5344CB8AC3E}">
        <p14:creationId xmlns:p14="http://schemas.microsoft.com/office/powerpoint/2010/main" val="3407255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EEEB2-1A9F-4818-9254-AAF477E38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BAVS Charity 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36E0C-E543-410A-86FE-676C92A57A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Creating a fruit forest in this sunny walled garden in Eyemouth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CD96F88-7D83-4BD7-A80F-9DD7EEDF499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242" b="10242"/>
          <a:stretch>
            <a:fillRect/>
          </a:stretch>
        </p:blipFill>
        <p:spPr>
          <a:xfrm>
            <a:off x="677334" y="954882"/>
            <a:ext cx="8596668" cy="3845718"/>
          </a:xfrm>
        </p:spPr>
      </p:pic>
    </p:spTree>
    <p:extLst>
      <p:ext uri="{BB962C8B-B14F-4D97-AF65-F5344CB8AC3E}">
        <p14:creationId xmlns:p14="http://schemas.microsoft.com/office/powerpoint/2010/main" val="3894805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634" y="1033669"/>
            <a:ext cx="7206920" cy="404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94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VISION</a:t>
            </a:r>
            <a:br>
              <a:rPr lang="en-GB" dirty="0"/>
            </a:br>
            <a:r>
              <a:rPr lang="en-GB" dirty="0"/>
              <a:t>Our vision is a world where everyone, regardless of personal circumstances, has access to healthy, nutritious food.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b="1" dirty="0"/>
              <a:t>MISSION</a:t>
            </a:r>
            <a:br>
              <a:rPr lang="en-GB" dirty="0"/>
            </a:br>
            <a:r>
              <a:rPr lang="en-GB" dirty="0"/>
              <a:t>Our mission is to alleviate food insecurity in the Scottish Borders by creating a network of local food production and encouraging people to seek out locally produced food.</a:t>
            </a:r>
          </a:p>
        </p:txBody>
      </p:sp>
    </p:spTree>
    <p:extLst>
      <p:ext uri="{BB962C8B-B14F-4D97-AF65-F5344CB8AC3E}">
        <p14:creationId xmlns:p14="http://schemas.microsoft.com/office/powerpoint/2010/main" val="1350826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6853-50C7-4DA3-877E-A47DE1105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Creating abundance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3E2A3-3BF9-4007-A385-9C8A570A6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Creating a network of food production across the Scottish Borders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C4268F9-E925-4565-92D5-1923B5E1E0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5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LAUNCHED JANUARY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Trustees </a:t>
            </a:r>
            <a:r>
              <a:rPr lang="en-GB" dirty="0" err="1"/>
              <a:t>Brin</a:t>
            </a:r>
            <a:r>
              <a:rPr lang="en-GB" dirty="0"/>
              <a:t> and Steve at the launch event, along with project advisor Graham Bell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803" r="58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44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Ayton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454" b="1645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Site developed in partnership with Berwickshire Housing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83267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Sustainable growing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135" b="1713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Certificated course designed for Abundant Borders by permaculture expert Graham Bell</a:t>
            </a:r>
          </a:p>
        </p:txBody>
      </p:sp>
    </p:spTree>
    <p:extLst>
      <p:ext uri="{BB962C8B-B14F-4D97-AF65-F5344CB8AC3E}">
        <p14:creationId xmlns:p14="http://schemas.microsoft.com/office/powerpoint/2010/main" val="408314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Perma-Team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Everyone learned new skills and made new friends</a:t>
            </a:r>
          </a:p>
        </p:txBody>
      </p:sp>
      <p:pic>
        <p:nvPicPr>
          <p:cNvPr id="34" name="Picture Placeholder 3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3796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Healthy Cooking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Helping people to understand how to cook the food that they can grow, or source locally</a:t>
            </a:r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804" b="58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7857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Certificates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Participants gained certificates in Healthy Cooking and their REHIS Food Hygiene qualification</a:t>
            </a:r>
          </a:p>
        </p:txBody>
      </p:sp>
      <p:pic>
        <p:nvPicPr>
          <p:cNvPr id="22" name="Picture Placeholder 21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9784918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182</TotalTime>
  <Words>203</Words>
  <Application>Microsoft Office PowerPoint</Application>
  <PresentationFormat>Widescreen</PresentationFormat>
  <Paragraphs>32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Wingdings 3</vt:lpstr>
      <vt:lpstr>Facet</vt:lpstr>
      <vt:lpstr>PowerPoint Presentation</vt:lpstr>
      <vt:lpstr>VISION Our vision is a world where everyone, regardless of personal circumstances, has access to healthy, nutritious food.</vt:lpstr>
      <vt:lpstr>Creating abundance</vt:lpstr>
      <vt:lpstr>LAUNCHED JANUARY 2017</vt:lpstr>
      <vt:lpstr>Ayton</vt:lpstr>
      <vt:lpstr>Sustainable growing</vt:lpstr>
      <vt:lpstr>The Perma-Team</vt:lpstr>
      <vt:lpstr>Healthy Cooking</vt:lpstr>
      <vt:lpstr>Certificates</vt:lpstr>
      <vt:lpstr>What next…</vt:lpstr>
      <vt:lpstr>Before</vt:lpstr>
      <vt:lpstr>After</vt:lpstr>
      <vt:lpstr>Linkim Court …</vt:lpstr>
      <vt:lpstr>Transformed…</vt:lpstr>
      <vt:lpstr>What next …..</vt:lpstr>
      <vt:lpstr>Where to start ….</vt:lpstr>
      <vt:lpstr>BAVS Charity Shop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birch</dc:creator>
  <cp:lastModifiedBy>karen birch</cp:lastModifiedBy>
  <cp:revision>11</cp:revision>
  <dcterms:created xsi:type="dcterms:W3CDTF">2017-05-02T18:15:35Z</dcterms:created>
  <dcterms:modified xsi:type="dcterms:W3CDTF">2017-10-05T16:08:40Z</dcterms:modified>
</cp:coreProperties>
</file>