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birch" userId="e1640a5c37233f24" providerId="LiveId" clId="{6864F296-F33A-496A-BA74-14A715161984}"/>
    <pc:docChg chg="undo custSel addSld delSld modSld sldOrd">
      <pc:chgData name="karen birch" userId="e1640a5c37233f24" providerId="LiveId" clId="{6864F296-F33A-496A-BA74-14A715161984}" dt="2017-12-07T09:14:12.978" v="192" actId="931"/>
      <pc:docMkLst>
        <pc:docMk/>
      </pc:docMkLst>
      <pc:sldChg chg="addSp modSp">
        <pc:chgData name="karen birch" userId="e1640a5c37233f24" providerId="LiveId" clId="{6864F296-F33A-496A-BA74-14A715161984}" dt="2017-12-06T19:38:34.619" v="2" actId="14100"/>
        <pc:sldMkLst>
          <pc:docMk/>
          <pc:sldMk cId="2094171597" sldId="261"/>
        </pc:sldMkLst>
        <pc:picChg chg="add mod">
          <ac:chgData name="karen birch" userId="e1640a5c37233f24" providerId="LiveId" clId="{6864F296-F33A-496A-BA74-14A715161984}" dt="2017-12-06T19:38:34.619" v="2" actId="14100"/>
          <ac:picMkLst>
            <pc:docMk/>
            <pc:sldMk cId="2094171597" sldId="261"/>
            <ac:picMk id="3" creationId="{9D3375F4-240A-4709-BC2F-842C99CE69CD}"/>
          </ac:picMkLst>
        </pc:picChg>
      </pc:sldChg>
      <pc:sldChg chg="addSp modSp add">
        <pc:chgData name="karen birch" userId="e1640a5c37233f24" providerId="LiveId" clId="{6864F296-F33A-496A-BA74-14A715161984}" dt="2017-12-06T19:39:28.888" v="6" actId="14100"/>
        <pc:sldMkLst>
          <pc:docMk/>
          <pc:sldMk cId="1639659880" sldId="262"/>
        </pc:sldMkLst>
        <pc:picChg chg="add mod">
          <ac:chgData name="karen birch" userId="e1640a5c37233f24" providerId="LiveId" clId="{6864F296-F33A-496A-BA74-14A715161984}" dt="2017-12-06T19:39:28.888" v="6" actId="14100"/>
          <ac:picMkLst>
            <pc:docMk/>
            <pc:sldMk cId="1639659880" sldId="262"/>
            <ac:picMk id="3" creationId="{9A2CB2C5-4B43-459C-BF55-4D64FCB25B76}"/>
          </ac:picMkLst>
        </pc:picChg>
      </pc:sldChg>
      <pc:sldChg chg="addSp modSp add">
        <pc:chgData name="karen birch" userId="e1640a5c37233f24" providerId="LiveId" clId="{6864F296-F33A-496A-BA74-14A715161984}" dt="2017-12-06T19:40:07.635" v="10" actId="14100"/>
        <pc:sldMkLst>
          <pc:docMk/>
          <pc:sldMk cId="3946792458" sldId="263"/>
        </pc:sldMkLst>
        <pc:picChg chg="add mod">
          <ac:chgData name="karen birch" userId="e1640a5c37233f24" providerId="LiveId" clId="{6864F296-F33A-496A-BA74-14A715161984}" dt="2017-12-06T19:40:07.635" v="10" actId="14100"/>
          <ac:picMkLst>
            <pc:docMk/>
            <pc:sldMk cId="3946792458" sldId="263"/>
            <ac:picMk id="3" creationId="{331F13AE-D63F-4C5C-A580-153E3DF69B1B}"/>
          </ac:picMkLst>
        </pc:picChg>
      </pc:sldChg>
      <pc:sldChg chg="addSp delSp modSp add">
        <pc:chgData name="karen birch" userId="e1640a5c37233f24" providerId="LiveId" clId="{6864F296-F33A-496A-BA74-14A715161984}" dt="2017-12-06T19:43:06.699" v="18" actId="931"/>
        <pc:sldMkLst>
          <pc:docMk/>
          <pc:sldMk cId="3181473494" sldId="264"/>
        </pc:sldMkLst>
        <pc:picChg chg="add del mod">
          <ac:chgData name="karen birch" userId="e1640a5c37233f24" providerId="LiveId" clId="{6864F296-F33A-496A-BA74-14A715161984}" dt="2017-12-06T19:40:31.066" v="13" actId="478"/>
          <ac:picMkLst>
            <pc:docMk/>
            <pc:sldMk cId="3181473494" sldId="264"/>
            <ac:picMk id="3" creationId="{8BF56752-12F6-4DA2-A592-145822FFDDC8}"/>
          </ac:picMkLst>
        </pc:picChg>
        <pc:picChg chg="add del mod">
          <ac:chgData name="karen birch" userId="e1640a5c37233f24" providerId="LiveId" clId="{6864F296-F33A-496A-BA74-14A715161984}" dt="2017-12-06T19:41:10.865" v="17" actId="478"/>
          <ac:picMkLst>
            <pc:docMk/>
            <pc:sldMk cId="3181473494" sldId="264"/>
            <ac:picMk id="5" creationId="{B530D1E0-16AF-4D60-AC3C-223EFCBE9B40}"/>
          </ac:picMkLst>
        </pc:picChg>
        <pc:picChg chg="add mod">
          <ac:chgData name="karen birch" userId="e1640a5c37233f24" providerId="LiveId" clId="{6864F296-F33A-496A-BA74-14A715161984}" dt="2017-12-06T19:43:06.699" v="18" actId="931"/>
          <ac:picMkLst>
            <pc:docMk/>
            <pc:sldMk cId="3181473494" sldId="264"/>
            <ac:picMk id="7" creationId="{49148D5F-8C43-4027-BE73-76460B4FA92A}"/>
          </ac:picMkLst>
        </pc:picChg>
      </pc:sldChg>
      <pc:sldChg chg="addSp delSp modSp add">
        <pc:chgData name="karen birch" userId="e1640a5c37233f24" providerId="LiveId" clId="{6864F296-F33A-496A-BA74-14A715161984}" dt="2017-12-06T19:45:31.401" v="67" actId="931"/>
        <pc:sldMkLst>
          <pc:docMk/>
          <pc:sldMk cId="2562696205" sldId="265"/>
        </pc:sldMkLst>
        <pc:spChg chg="add del mod">
          <ac:chgData name="karen birch" userId="e1640a5c37233f24" providerId="LiveId" clId="{6864F296-F33A-496A-BA74-14A715161984}" dt="2017-12-06T19:44:54.293" v="65" actId="20577"/>
          <ac:spMkLst>
            <pc:docMk/>
            <pc:sldMk cId="2562696205" sldId="265"/>
            <ac:spMk id="2" creationId="{14B281FF-8C36-4E79-A764-ADE0FF0063F6}"/>
          </ac:spMkLst>
        </pc:spChg>
        <pc:spChg chg="del mod">
          <ac:chgData name="karen birch" userId="e1640a5c37233f24" providerId="LiveId" clId="{6864F296-F33A-496A-BA74-14A715161984}" dt="2017-12-06T19:44:27.422" v="24" actId="478"/>
          <ac:spMkLst>
            <pc:docMk/>
            <pc:sldMk cId="2562696205" sldId="265"/>
            <ac:spMk id="3" creationId="{31AF7DFD-9B4D-4C39-863F-085606604BC1}"/>
          </ac:spMkLst>
        </pc:spChg>
        <pc:spChg chg="del">
          <ac:chgData name="karen birch" userId="e1640a5c37233f24" providerId="LiveId" clId="{6864F296-F33A-496A-BA74-14A715161984}" dt="2017-12-06T19:45:15.367" v="66" actId="931"/>
          <ac:spMkLst>
            <pc:docMk/>
            <pc:sldMk cId="2562696205" sldId="265"/>
            <ac:spMk id="4" creationId="{71727174-275E-40F7-8C44-9EF43188424A}"/>
          </ac:spMkLst>
        </pc:spChg>
        <pc:spChg chg="del mod">
          <ac:chgData name="karen birch" userId="e1640a5c37233f24" providerId="LiveId" clId="{6864F296-F33A-496A-BA74-14A715161984}" dt="2017-12-06T19:44:33.681" v="26" actId="478"/>
          <ac:spMkLst>
            <pc:docMk/>
            <pc:sldMk cId="2562696205" sldId="265"/>
            <ac:spMk id="5" creationId="{C1A2AD84-1736-42B9-A080-A4846106FB66}"/>
          </ac:spMkLst>
        </pc:spChg>
        <pc:spChg chg="del">
          <ac:chgData name="karen birch" userId="e1640a5c37233f24" providerId="LiveId" clId="{6864F296-F33A-496A-BA74-14A715161984}" dt="2017-12-06T19:45:31.401" v="67" actId="931"/>
          <ac:spMkLst>
            <pc:docMk/>
            <pc:sldMk cId="2562696205" sldId="265"/>
            <ac:spMk id="6" creationId="{4C31EA66-2E5D-48DD-ADD3-BD67FEDBBFF3}"/>
          </ac:spMkLst>
        </pc:spChg>
        <pc:picChg chg="add mod">
          <ac:chgData name="karen birch" userId="e1640a5c37233f24" providerId="LiveId" clId="{6864F296-F33A-496A-BA74-14A715161984}" dt="2017-12-06T19:45:15.367" v="66" actId="931"/>
          <ac:picMkLst>
            <pc:docMk/>
            <pc:sldMk cId="2562696205" sldId="265"/>
            <ac:picMk id="8" creationId="{10390067-2E1B-483D-B920-5A171934DEBB}"/>
          </ac:picMkLst>
        </pc:picChg>
        <pc:picChg chg="add mod">
          <ac:chgData name="karen birch" userId="e1640a5c37233f24" providerId="LiveId" clId="{6864F296-F33A-496A-BA74-14A715161984}" dt="2017-12-06T19:45:31.401" v="67" actId="931"/>
          <ac:picMkLst>
            <pc:docMk/>
            <pc:sldMk cId="2562696205" sldId="265"/>
            <ac:picMk id="10" creationId="{46D39F0B-42D7-4E88-8F89-CB00313EF088}"/>
          </ac:picMkLst>
        </pc:picChg>
      </pc:sldChg>
      <pc:sldChg chg="addSp delSp modSp add del">
        <pc:chgData name="karen birch" userId="e1640a5c37233f24" providerId="LiveId" clId="{6864F296-F33A-496A-BA74-14A715161984}" dt="2017-12-06T19:47:09.353" v="72" actId="2696"/>
        <pc:sldMkLst>
          <pc:docMk/>
          <pc:sldMk cId="4078083250" sldId="266"/>
        </pc:sldMkLst>
        <pc:picChg chg="add del mod">
          <ac:chgData name="karen birch" userId="e1640a5c37233f24" providerId="LiveId" clId="{6864F296-F33A-496A-BA74-14A715161984}" dt="2017-12-06T19:46:31.023" v="70" actId="478"/>
          <ac:picMkLst>
            <pc:docMk/>
            <pc:sldMk cId="4078083250" sldId="266"/>
            <ac:picMk id="3" creationId="{CE1FCE48-5477-4A23-AEB0-2F157AE06114}"/>
          </ac:picMkLst>
        </pc:picChg>
      </pc:sldChg>
      <pc:sldChg chg="addSp delSp modSp add ord">
        <pc:chgData name="karen birch" userId="e1640a5c37233f24" providerId="LiveId" clId="{6864F296-F33A-496A-BA74-14A715161984}" dt="2017-12-06T19:52:47.498" v="87" actId="1076"/>
        <pc:sldMkLst>
          <pc:docMk/>
          <pc:sldMk cId="3619627531" sldId="267"/>
        </pc:sldMkLst>
        <pc:spChg chg="mod">
          <ac:chgData name="karen birch" userId="e1640a5c37233f24" providerId="LiveId" clId="{6864F296-F33A-496A-BA74-14A715161984}" dt="2017-12-06T19:51:42.532" v="84" actId="20577"/>
          <ac:spMkLst>
            <pc:docMk/>
            <pc:sldMk cId="3619627531" sldId="267"/>
            <ac:spMk id="2" creationId="{D34B0BFB-6EB5-4A3B-8842-C1B8FAFCD202}"/>
          </ac:spMkLst>
        </pc:spChg>
        <pc:picChg chg="del">
          <ac:chgData name="karen birch" userId="e1640a5c37233f24" providerId="LiveId" clId="{6864F296-F33A-496A-BA74-14A715161984}" dt="2017-12-06T19:51:46.525" v="85" actId="478"/>
          <ac:picMkLst>
            <pc:docMk/>
            <pc:sldMk cId="3619627531" sldId="267"/>
            <ac:picMk id="6" creationId="{0FB39725-DCC0-4DC0-A139-DE39611FB42C}"/>
          </ac:picMkLst>
        </pc:picChg>
        <pc:picChg chg="add mod">
          <ac:chgData name="karen birch" userId="e1640a5c37233f24" providerId="LiveId" clId="{6864F296-F33A-496A-BA74-14A715161984}" dt="2017-12-06T19:52:47.498" v="87" actId="1076"/>
          <ac:picMkLst>
            <pc:docMk/>
            <pc:sldMk cId="3619627531" sldId="267"/>
            <ac:picMk id="7" creationId="{6732EDBA-0A63-4C95-BD1D-1FF276BFE190}"/>
          </ac:picMkLst>
        </pc:picChg>
      </pc:sldChg>
      <pc:sldChg chg="addSp modSp add">
        <pc:chgData name="karen birch" userId="e1640a5c37233f24" providerId="LiveId" clId="{6864F296-F33A-496A-BA74-14A715161984}" dt="2017-12-06T19:58:00.750" v="91" actId="14100"/>
        <pc:sldMkLst>
          <pc:docMk/>
          <pc:sldMk cId="1294638895" sldId="268"/>
        </pc:sldMkLst>
        <pc:picChg chg="add mod">
          <ac:chgData name="karen birch" userId="e1640a5c37233f24" providerId="LiveId" clId="{6864F296-F33A-496A-BA74-14A715161984}" dt="2017-12-06T19:58:00.750" v="91" actId="14100"/>
          <ac:picMkLst>
            <pc:docMk/>
            <pc:sldMk cId="1294638895" sldId="268"/>
            <ac:picMk id="3" creationId="{BAB849BF-119E-461D-9226-284C723954F0}"/>
          </ac:picMkLst>
        </pc:picChg>
      </pc:sldChg>
      <pc:sldChg chg="addSp modSp add">
        <pc:chgData name="karen birch" userId="e1640a5c37233f24" providerId="LiveId" clId="{6864F296-F33A-496A-BA74-14A715161984}" dt="2017-12-06T19:58:52.315" v="93" actId="931"/>
        <pc:sldMkLst>
          <pc:docMk/>
          <pc:sldMk cId="430922691" sldId="269"/>
        </pc:sldMkLst>
        <pc:picChg chg="add mod">
          <ac:chgData name="karen birch" userId="e1640a5c37233f24" providerId="LiveId" clId="{6864F296-F33A-496A-BA74-14A715161984}" dt="2017-12-06T19:58:52.315" v="93" actId="931"/>
          <ac:picMkLst>
            <pc:docMk/>
            <pc:sldMk cId="430922691" sldId="269"/>
            <ac:picMk id="3" creationId="{1F16A7B9-272A-450F-ACEF-65D5B37C6F6F}"/>
          </ac:picMkLst>
        </pc:picChg>
      </pc:sldChg>
      <pc:sldChg chg="addSp modSp add">
        <pc:chgData name="karen birch" userId="e1640a5c37233f24" providerId="LiveId" clId="{6864F296-F33A-496A-BA74-14A715161984}" dt="2017-12-06T20:04:28.208" v="95" actId="931"/>
        <pc:sldMkLst>
          <pc:docMk/>
          <pc:sldMk cId="2262880412" sldId="270"/>
        </pc:sldMkLst>
        <pc:picChg chg="add mod">
          <ac:chgData name="karen birch" userId="e1640a5c37233f24" providerId="LiveId" clId="{6864F296-F33A-496A-BA74-14A715161984}" dt="2017-12-06T20:04:28.208" v="95" actId="931"/>
          <ac:picMkLst>
            <pc:docMk/>
            <pc:sldMk cId="2262880412" sldId="270"/>
            <ac:picMk id="3" creationId="{025F2D12-E553-42F2-8BAC-EBCFB8D00766}"/>
          </ac:picMkLst>
        </pc:picChg>
      </pc:sldChg>
      <pc:sldChg chg="addSp modSp add">
        <pc:chgData name="karen birch" userId="e1640a5c37233f24" providerId="LiveId" clId="{6864F296-F33A-496A-BA74-14A715161984}" dt="2017-12-06T20:06:33.290" v="97" actId="931"/>
        <pc:sldMkLst>
          <pc:docMk/>
          <pc:sldMk cId="640196624" sldId="271"/>
        </pc:sldMkLst>
        <pc:picChg chg="add mod">
          <ac:chgData name="karen birch" userId="e1640a5c37233f24" providerId="LiveId" clId="{6864F296-F33A-496A-BA74-14A715161984}" dt="2017-12-06T20:06:33.290" v="97" actId="931"/>
          <ac:picMkLst>
            <pc:docMk/>
            <pc:sldMk cId="640196624" sldId="271"/>
            <ac:picMk id="3" creationId="{5F50A7ED-E964-466E-BE69-5FCF790C5F9B}"/>
          </ac:picMkLst>
        </pc:picChg>
      </pc:sldChg>
      <pc:sldChg chg="addSp modSp add">
        <pc:chgData name="karen birch" userId="e1640a5c37233f24" providerId="LiveId" clId="{6864F296-F33A-496A-BA74-14A715161984}" dt="2017-12-06T20:07:35.644" v="99" actId="931"/>
        <pc:sldMkLst>
          <pc:docMk/>
          <pc:sldMk cId="3106937287" sldId="272"/>
        </pc:sldMkLst>
        <pc:picChg chg="add mod">
          <ac:chgData name="karen birch" userId="e1640a5c37233f24" providerId="LiveId" clId="{6864F296-F33A-496A-BA74-14A715161984}" dt="2017-12-06T20:07:35.644" v="99" actId="931"/>
          <ac:picMkLst>
            <pc:docMk/>
            <pc:sldMk cId="3106937287" sldId="272"/>
            <ac:picMk id="3" creationId="{A66E46C4-2F83-4016-B0AC-458883802A9F}"/>
          </ac:picMkLst>
        </pc:picChg>
      </pc:sldChg>
      <pc:sldChg chg="addSp modSp add ord">
        <pc:chgData name="karen birch" userId="e1640a5c37233f24" providerId="LiveId" clId="{6864F296-F33A-496A-BA74-14A715161984}" dt="2017-12-06T20:08:08.401" v="102" actId="2696"/>
        <pc:sldMkLst>
          <pc:docMk/>
          <pc:sldMk cId="2658684897" sldId="273"/>
        </pc:sldMkLst>
        <pc:picChg chg="add mod">
          <ac:chgData name="karen birch" userId="e1640a5c37233f24" providerId="LiveId" clId="{6864F296-F33A-496A-BA74-14A715161984}" dt="2017-12-06T20:07:56.126" v="101" actId="931"/>
          <ac:picMkLst>
            <pc:docMk/>
            <pc:sldMk cId="2658684897" sldId="273"/>
            <ac:picMk id="3" creationId="{6F08C5BF-48D5-4FF1-92D7-33158E8E1621}"/>
          </ac:picMkLst>
        </pc:picChg>
      </pc:sldChg>
      <pc:sldChg chg="addSp modSp add">
        <pc:chgData name="karen birch" userId="e1640a5c37233f24" providerId="LiveId" clId="{6864F296-F33A-496A-BA74-14A715161984}" dt="2017-12-06T20:09:02.426" v="104" actId="931"/>
        <pc:sldMkLst>
          <pc:docMk/>
          <pc:sldMk cId="1665857385" sldId="274"/>
        </pc:sldMkLst>
        <pc:picChg chg="add mod">
          <ac:chgData name="karen birch" userId="e1640a5c37233f24" providerId="LiveId" clId="{6864F296-F33A-496A-BA74-14A715161984}" dt="2017-12-06T20:09:02.426" v="104" actId="931"/>
          <ac:picMkLst>
            <pc:docMk/>
            <pc:sldMk cId="1665857385" sldId="274"/>
            <ac:picMk id="3" creationId="{10BA1771-C9D1-4C9C-8D67-5C88F0126130}"/>
          </ac:picMkLst>
        </pc:picChg>
      </pc:sldChg>
      <pc:sldChg chg="addSp modSp add ord">
        <pc:chgData name="karen birch" userId="e1640a5c37233f24" providerId="LiveId" clId="{6864F296-F33A-496A-BA74-14A715161984}" dt="2017-12-07T09:00:56.393" v="136" actId="14100"/>
        <pc:sldMkLst>
          <pc:docMk/>
          <pc:sldMk cId="407895361" sldId="275"/>
        </pc:sldMkLst>
        <pc:picChg chg="add mod">
          <ac:chgData name="karen birch" userId="e1640a5c37233f24" providerId="LiveId" clId="{6864F296-F33A-496A-BA74-14A715161984}" dt="2017-12-07T09:00:56.393" v="136" actId="14100"/>
          <ac:picMkLst>
            <pc:docMk/>
            <pc:sldMk cId="407895361" sldId="275"/>
            <ac:picMk id="3" creationId="{F769C931-931D-465C-91F5-DD3747DAD80D}"/>
          </ac:picMkLst>
        </pc:picChg>
      </pc:sldChg>
      <pc:sldChg chg="addSp modSp add del">
        <pc:chgData name="karen birch" userId="e1640a5c37233f24" providerId="LiveId" clId="{6864F296-F33A-496A-BA74-14A715161984}" dt="2017-12-06T20:09:45.794" v="107" actId="2696"/>
        <pc:sldMkLst>
          <pc:docMk/>
          <pc:sldMk cId="1454513313" sldId="275"/>
        </pc:sldMkLst>
        <pc:picChg chg="add mod">
          <ac:chgData name="karen birch" userId="e1640a5c37233f24" providerId="LiveId" clId="{6864F296-F33A-496A-BA74-14A715161984}" dt="2017-12-06T20:09:42.262" v="106" actId="931"/>
          <ac:picMkLst>
            <pc:docMk/>
            <pc:sldMk cId="1454513313" sldId="275"/>
            <ac:picMk id="3" creationId="{361852F7-175F-4473-A8BE-2E72717FBFCB}"/>
          </ac:picMkLst>
        </pc:picChg>
      </pc:sldChg>
      <pc:sldChg chg="modSp add ord">
        <pc:chgData name="karen birch" userId="e1640a5c37233f24" providerId="LiveId" clId="{6864F296-F33A-496A-BA74-14A715161984}" dt="2017-12-07T08:54:10.396" v="133" actId="20577"/>
        <pc:sldMkLst>
          <pc:docMk/>
          <pc:sldMk cId="3325761413" sldId="276"/>
        </pc:sldMkLst>
        <pc:spChg chg="mod">
          <ac:chgData name="karen birch" userId="e1640a5c37233f24" providerId="LiveId" clId="{6864F296-F33A-496A-BA74-14A715161984}" dt="2017-12-07T08:54:10.396" v="133" actId="20577"/>
          <ac:spMkLst>
            <pc:docMk/>
            <pc:sldMk cId="3325761413" sldId="276"/>
            <ac:spMk id="2" creationId="{D34B0BFB-6EB5-4A3B-8842-C1B8FAFCD202}"/>
          </ac:spMkLst>
        </pc:spChg>
      </pc:sldChg>
      <pc:sldChg chg="addSp modSp add">
        <pc:chgData name="karen birch" userId="e1640a5c37233f24" providerId="LiveId" clId="{6864F296-F33A-496A-BA74-14A715161984}" dt="2017-12-07T09:01:20.724" v="140" actId="14100"/>
        <pc:sldMkLst>
          <pc:docMk/>
          <pc:sldMk cId="851109159" sldId="277"/>
        </pc:sldMkLst>
        <pc:picChg chg="add mod">
          <ac:chgData name="karen birch" userId="e1640a5c37233f24" providerId="LiveId" clId="{6864F296-F33A-496A-BA74-14A715161984}" dt="2017-12-07T09:01:20.724" v="140" actId="14100"/>
          <ac:picMkLst>
            <pc:docMk/>
            <pc:sldMk cId="851109159" sldId="277"/>
            <ac:picMk id="3" creationId="{94AED7E2-12DE-4AC0-A089-F73CA017AB48}"/>
          </ac:picMkLst>
        </pc:picChg>
      </pc:sldChg>
      <pc:sldChg chg="addSp modSp add">
        <pc:chgData name="karen birch" userId="e1640a5c37233f24" providerId="LiveId" clId="{6864F296-F33A-496A-BA74-14A715161984}" dt="2017-12-07T09:02:38.638" v="144" actId="14100"/>
        <pc:sldMkLst>
          <pc:docMk/>
          <pc:sldMk cId="3517616682" sldId="278"/>
        </pc:sldMkLst>
        <pc:picChg chg="add mod">
          <ac:chgData name="karen birch" userId="e1640a5c37233f24" providerId="LiveId" clId="{6864F296-F33A-496A-BA74-14A715161984}" dt="2017-12-07T09:02:38.638" v="144" actId="14100"/>
          <ac:picMkLst>
            <pc:docMk/>
            <pc:sldMk cId="3517616682" sldId="278"/>
            <ac:picMk id="3" creationId="{C13FF286-8D5D-426C-BF81-75CE799F1B7E}"/>
          </ac:picMkLst>
        </pc:picChg>
      </pc:sldChg>
      <pc:sldChg chg="addSp modSp add">
        <pc:chgData name="karen birch" userId="e1640a5c37233f24" providerId="LiveId" clId="{6864F296-F33A-496A-BA74-14A715161984}" dt="2017-12-07T09:03:31.025" v="149" actId="14100"/>
        <pc:sldMkLst>
          <pc:docMk/>
          <pc:sldMk cId="2589609393" sldId="279"/>
        </pc:sldMkLst>
        <pc:picChg chg="add mod">
          <ac:chgData name="karen birch" userId="e1640a5c37233f24" providerId="LiveId" clId="{6864F296-F33A-496A-BA74-14A715161984}" dt="2017-12-07T09:03:31.025" v="149" actId="14100"/>
          <ac:picMkLst>
            <pc:docMk/>
            <pc:sldMk cId="2589609393" sldId="279"/>
            <ac:picMk id="3" creationId="{5683C4F4-4685-4071-BE0F-CF56D905DC12}"/>
          </ac:picMkLst>
        </pc:picChg>
      </pc:sldChg>
      <pc:sldChg chg="addSp modSp add">
        <pc:chgData name="karen birch" userId="e1640a5c37233f24" providerId="LiveId" clId="{6864F296-F33A-496A-BA74-14A715161984}" dt="2017-12-07T09:04:06.077" v="153" actId="14100"/>
        <pc:sldMkLst>
          <pc:docMk/>
          <pc:sldMk cId="2065716983" sldId="280"/>
        </pc:sldMkLst>
        <pc:picChg chg="add mod">
          <ac:chgData name="karen birch" userId="e1640a5c37233f24" providerId="LiveId" clId="{6864F296-F33A-496A-BA74-14A715161984}" dt="2017-12-07T09:04:06.077" v="153" actId="14100"/>
          <ac:picMkLst>
            <pc:docMk/>
            <pc:sldMk cId="2065716983" sldId="280"/>
            <ac:picMk id="3" creationId="{987068FD-F564-4EFF-A6E3-581C539E0066}"/>
          </ac:picMkLst>
        </pc:picChg>
      </pc:sldChg>
      <pc:sldChg chg="addSp modSp add">
        <pc:chgData name="karen birch" userId="e1640a5c37233f24" providerId="LiveId" clId="{6864F296-F33A-496A-BA74-14A715161984}" dt="2017-12-07T09:04:33.442" v="157" actId="14100"/>
        <pc:sldMkLst>
          <pc:docMk/>
          <pc:sldMk cId="416757128" sldId="281"/>
        </pc:sldMkLst>
        <pc:picChg chg="add mod">
          <ac:chgData name="karen birch" userId="e1640a5c37233f24" providerId="LiveId" clId="{6864F296-F33A-496A-BA74-14A715161984}" dt="2017-12-07T09:04:33.442" v="157" actId="14100"/>
          <ac:picMkLst>
            <pc:docMk/>
            <pc:sldMk cId="416757128" sldId="281"/>
            <ac:picMk id="3" creationId="{A03FE50A-F91D-4957-8AB5-5C438A8FCD98}"/>
          </ac:picMkLst>
        </pc:picChg>
      </pc:sldChg>
      <pc:sldChg chg="addSp modSp add">
        <pc:chgData name="karen birch" userId="e1640a5c37233f24" providerId="LiveId" clId="{6864F296-F33A-496A-BA74-14A715161984}" dt="2017-12-07T09:04:53.912" v="159" actId="931"/>
        <pc:sldMkLst>
          <pc:docMk/>
          <pc:sldMk cId="2286257761" sldId="282"/>
        </pc:sldMkLst>
        <pc:picChg chg="add mod">
          <ac:chgData name="karen birch" userId="e1640a5c37233f24" providerId="LiveId" clId="{6864F296-F33A-496A-BA74-14A715161984}" dt="2017-12-07T09:04:53.912" v="159" actId="931"/>
          <ac:picMkLst>
            <pc:docMk/>
            <pc:sldMk cId="2286257761" sldId="282"/>
            <ac:picMk id="3" creationId="{476AF8C2-5E3B-4542-A3BA-B6E994D20CC5}"/>
          </ac:picMkLst>
        </pc:picChg>
      </pc:sldChg>
      <pc:sldChg chg="addSp modSp add">
        <pc:chgData name="karen birch" userId="e1640a5c37233f24" providerId="LiveId" clId="{6864F296-F33A-496A-BA74-14A715161984}" dt="2017-12-07T09:05:55.760" v="163" actId="14100"/>
        <pc:sldMkLst>
          <pc:docMk/>
          <pc:sldMk cId="993543416" sldId="283"/>
        </pc:sldMkLst>
        <pc:picChg chg="add mod">
          <ac:chgData name="karen birch" userId="e1640a5c37233f24" providerId="LiveId" clId="{6864F296-F33A-496A-BA74-14A715161984}" dt="2017-12-07T09:05:55.760" v="163" actId="14100"/>
          <ac:picMkLst>
            <pc:docMk/>
            <pc:sldMk cId="993543416" sldId="283"/>
            <ac:picMk id="3" creationId="{BD0FB1B8-E30C-4FEC-B964-EBE904859F9A}"/>
          </ac:picMkLst>
        </pc:picChg>
      </pc:sldChg>
      <pc:sldChg chg="addSp delSp modSp add">
        <pc:chgData name="karen birch" userId="e1640a5c37233f24" providerId="LiveId" clId="{6864F296-F33A-496A-BA74-14A715161984}" dt="2017-12-07T09:07:09.304" v="169" actId="14100"/>
        <pc:sldMkLst>
          <pc:docMk/>
          <pc:sldMk cId="1202362836" sldId="284"/>
        </pc:sldMkLst>
        <pc:picChg chg="add del mod">
          <ac:chgData name="karen birch" userId="e1640a5c37233f24" providerId="LiveId" clId="{6864F296-F33A-496A-BA74-14A715161984}" dt="2017-12-07T09:06:41.224" v="166" actId="478"/>
          <ac:picMkLst>
            <pc:docMk/>
            <pc:sldMk cId="1202362836" sldId="284"/>
            <ac:picMk id="3" creationId="{C89A5D23-6F5F-4635-980C-4EF9F95DEA1B}"/>
          </ac:picMkLst>
        </pc:picChg>
        <pc:picChg chg="add mod">
          <ac:chgData name="karen birch" userId="e1640a5c37233f24" providerId="LiveId" clId="{6864F296-F33A-496A-BA74-14A715161984}" dt="2017-12-07T09:07:09.304" v="169" actId="14100"/>
          <ac:picMkLst>
            <pc:docMk/>
            <pc:sldMk cId="1202362836" sldId="284"/>
            <ac:picMk id="5" creationId="{C5FB9EF0-0307-479D-9E14-D0226B5CCCCE}"/>
          </ac:picMkLst>
        </pc:picChg>
      </pc:sldChg>
      <pc:sldChg chg="addSp modSp add">
        <pc:chgData name="karen birch" userId="e1640a5c37233f24" providerId="LiveId" clId="{6864F296-F33A-496A-BA74-14A715161984}" dt="2017-12-07T09:08:16.277" v="171" actId="931"/>
        <pc:sldMkLst>
          <pc:docMk/>
          <pc:sldMk cId="1491624458" sldId="285"/>
        </pc:sldMkLst>
        <pc:picChg chg="add mod">
          <ac:chgData name="karen birch" userId="e1640a5c37233f24" providerId="LiveId" clId="{6864F296-F33A-496A-BA74-14A715161984}" dt="2017-12-07T09:08:16.277" v="171" actId="931"/>
          <ac:picMkLst>
            <pc:docMk/>
            <pc:sldMk cId="1491624458" sldId="285"/>
            <ac:picMk id="3" creationId="{C7C33D80-37F7-4680-8DB0-432A8D3BD64A}"/>
          </ac:picMkLst>
        </pc:picChg>
      </pc:sldChg>
      <pc:sldChg chg="addSp delSp modSp add">
        <pc:chgData name="karen birch" userId="e1640a5c37233f24" providerId="LiveId" clId="{6864F296-F33A-496A-BA74-14A715161984}" dt="2017-12-07T09:10:17.753" v="186" actId="20577"/>
        <pc:sldMkLst>
          <pc:docMk/>
          <pc:sldMk cId="4088728581" sldId="286"/>
        </pc:sldMkLst>
        <pc:spChg chg="mod">
          <ac:chgData name="karen birch" userId="e1640a5c37233f24" providerId="LiveId" clId="{6864F296-F33A-496A-BA74-14A715161984}" dt="2017-12-07T09:10:17.753" v="186" actId="20577"/>
          <ac:spMkLst>
            <pc:docMk/>
            <pc:sldMk cId="4088728581" sldId="286"/>
            <ac:spMk id="2" creationId="{D34B0BFB-6EB5-4A3B-8842-C1B8FAFCD202}"/>
          </ac:spMkLst>
        </pc:spChg>
        <pc:picChg chg="del">
          <ac:chgData name="karen birch" userId="e1640a5c37233f24" providerId="LiveId" clId="{6864F296-F33A-496A-BA74-14A715161984}" dt="2017-12-07T09:08:46.541" v="173" actId="478"/>
          <ac:picMkLst>
            <pc:docMk/>
            <pc:sldMk cId="4088728581" sldId="286"/>
            <ac:picMk id="6" creationId="{0FB39725-DCC0-4DC0-A139-DE39611FB42C}"/>
          </ac:picMkLst>
        </pc:picChg>
        <pc:picChg chg="add mod">
          <ac:chgData name="karen birch" userId="e1640a5c37233f24" providerId="LiveId" clId="{6864F296-F33A-496A-BA74-14A715161984}" dt="2017-12-07T09:10:01.912" v="177" actId="1076"/>
          <ac:picMkLst>
            <pc:docMk/>
            <pc:sldMk cId="4088728581" sldId="286"/>
            <ac:picMk id="7" creationId="{6774355B-2A6D-4C6E-9775-A5123B6EDA0E}"/>
          </ac:picMkLst>
        </pc:picChg>
      </pc:sldChg>
      <pc:sldChg chg="addSp modSp add">
        <pc:chgData name="karen birch" userId="e1640a5c37233f24" providerId="LiveId" clId="{6864F296-F33A-496A-BA74-14A715161984}" dt="2017-12-07T09:10:54.639" v="188" actId="931"/>
        <pc:sldMkLst>
          <pc:docMk/>
          <pc:sldMk cId="1045671422" sldId="287"/>
        </pc:sldMkLst>
        <pc:picChg chg="add mod">
          <ac:chgData name="karen birch" userId="e1640a5c37233f24" providerId="LiveId" clId="{6864F296-F33A-496A-BA74-14A715161984}" dt="2017-12-07T09:10:54.639" v="188" actId="931"/>
          <ac:picMkLst>
            <pc:docMk/>
            <pc:sldMk cId="1045671422" sldId="287"/>
            <ac:picMk id="3" creationId="{28B8DCBC-5C4B-49AE-824C-8C990C6E962F}"/>
          </ac:picMkLst>
        </pc:picChg>
      </pc:sldChg>
      <pc:sldChg chg="add del">
        <pc:chgData name="karen birch" userId="e1640a5c37233f24" providerId="LiveId" clId="{6864F296-F33A-496A-BA74-14A715161984}" dt="2017-12-07T09:09:43.478" v="175"/>
        <pc:sldMkLst>
          <pc:docMk/>
          <pc:sldMk cId="1813809455" sldId="287"/>
        </pc:sldMkLst>
      </pc:sldChg>
      <pc:sldChg chg="addSp delSp modSp add">
        <pc:chgData name="karen birch" userId="e1640a5c37233f24" providerId="LiveId" clId="{6864F296-F33A-496A-BA74-14A715161984}" dt="2017-12-07T09:14:12.978" v="192" actId="931"/>
        <pc:sldMkLst>
          <pc:docMk/>
          <pc:sldMk cId="2423351397" sldId="288"/>
        </pc:sldMkLst>
        <pc:picChg chg="add del mod">
          <ac:chgData name="karen birch" userId="e1640a5c37233f24" providerId="LiveId" clId="{6864F296-F33A-496A-BA74-14A715161984}" dt="2017-12-07T09:11:45.482" v="191" actId="478"/>
          <ac:picMkLst>
            <pc:docMk/>
            <pc:sldMk cId="2423351397" sldId="288"/>
            <ac:picMk id="3" creationId="{3C4CE299-EB2C-44DA-A33D-AC47592F1687}"/>
          </ac:picMkLst>
        </pc:picChg>
        <pc:picChg chg="add mod">
          <ac:chgData name="karen birch" userId="e1640a5c37233f24" providerId="LiveId" clId="{6864F296-F33A-496A-BA74-14A715161984}" dt="2017-12-07T09:14:12.978" v="192" actId="931"/>
          <ac:picMkLst>
            <pc:docMk/>
            <pc:sldMk cId="2423351397" sldId="288"/>
            <ac:picMk id="5" creationId="{E260AFF3-1165-4742-9E5A-1923081E8CC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A1E9-181D-42FA-A9AB-5C7CC6A5F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7DABD-C360-46D5-8A75-E77211392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A256-5D3D-4718-8D0B-6A5A015D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22B7-F45F-44E5-94EB-5464DD2D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47522-7B81-4726-A78A-F00ABE04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7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CD62-E254-4030-861B-7DDD67D3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8AD56-4EC9-46D4-BAEA-72FFE3C4C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ADEE2-62BA-4ABB-99A5-72AF571D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FC4D0-FE06-4FA2-8CF5-9B286D88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F8EB-B473-48E0-9664-57A79C92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1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A9A46D-7C2A-42F5-AE8D-EC832671C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3CF14-8579-47D0-B4E5-B7129BEF6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2B6F8-304F-4FC1-9CA9-A33760E8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FF5A-ECD5-4E06-96B7-9F426FDE1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6A33E-81CA-4EB8-8659-CFA9A99E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0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E44D-DE79-4127-A3FF-FAB1EE0F7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1D344-774A-41F2-AD58-B4A6B8A9B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46489-A253-4272-B7BD-73EAD5D6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CD93-F1B9-4121-AC39-309B58E7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B82D1-114B-44FD-A914-7BC284C50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1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1DA4-39D6-4BAD-B2D2-8B6068BC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9C820-F812-4720-941E-74F70CF78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198F8-3D06-4520-8D9C-A7FE5D44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DE920-9C4F-4842-A4D9-E28CA128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4C222-E9EF-4799-98D3-967AEDA5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6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B2DC-ABB7-4061-8777-067B7E47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711F-DCAD-4E52-8739-2AF682466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6DD27-7741-446E-95EC-A85177B1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96A09-8B9C-4178-B410-BE746394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62B3-48F8-41DF-B963-859D7C3A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C8D65-7770-4EC0-A012-B294A60C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32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7224-40C0-438B-A47D-63DFD20C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F4214-419C-4207-8C75-F02127AFD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78D66-966B-48C8-855B-A330CCB8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8E8CA-277B-4981-92CF-257496710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3A8EF-8616-4F95-9906-97A418D02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22C2BA-D018-4B80-8D31-A36496A1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E871B-59E5-40C1-8E91-2052150E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39397-C773-4346-9FD6-1507A7E8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11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7ADF-8954-4D27-96FA-BE4384E8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9C326-4020-4753-89AF-4B9D502A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46F89-73DA-4726-B95F-72743EB83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2D28C-4F2D-4B0A-92E5-C3E87701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8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90785-98F6-4729-B2C1-C3E2E974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510B1-F4D1-41D2-A0FA-205E71C8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0C009-A771-4E50-975F-1485DF77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08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4C94-1DF3-4CEB-A57E-B4DA8D59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8FD4-1520-43F2-8D74-70F6CB0E2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A4AE8-A9B6-44B8-B8B8-1214878B3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9CFBE-7DA2-4070-8A63-9121EAFB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8054D-3290-4943-AF3A-644280D2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321EF-3905-47CC-BD9E-9638CB18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7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67D7-C082-4A79-BFC1-2F6FF872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3B06B-9D44-46A9-9953-6AC0BED51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2290E-13E4-4BD4-96E8-EA19B5792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175A4-02DB-4BAD-8EDC-276A1A6D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FC803-33B8-4F3D-84C5-32FD3DDF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17C28-0824-4F67-BC2D-98457A1F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26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9511B-B000-4BE0-B2A2-12371F2E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0CDA8-69E8-484A-876A-C3FDC336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D2D5B-6BEA-431D-8F1B-EF2044CEE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85D5-2844-45C1-8678-6985537D6AE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C47C1-E6B6-4CFD-9108-01085B299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C91E1-1DA4-4F9A-A503-610F6CE99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4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Ayton Community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39725-DCC0-4DC0-A139-DE39611F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03" y="4968081"/>
            <a:ext cx="19050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281FF-8C36-4E79-A764-ADE0FF00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365125"/>
            <a:ext cx="10509568" cy="1337945"/>
          </a:xfrm>
        </p:spPr>
        <p:txBody>
          <a:bodyPr/>
          <a:lstStyle/>
          <a:p>
            <a:r>
              <a:rPr lang="en-GB" dirty="0"/>
              <a:t>Before and After – April to December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390067-2E1B-483D-B920-5A171934DE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D39F0B-42D7-4E88-8F89-CB00313EF0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56269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Hawick Community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2EDBA-0A63-4C95-BD1D-1FF276BF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377531"/>
            <a:ext cx="19050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2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849BF-119E-461D-9226-284C72395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6" y="119841"/>
            <a:ext cx="6715124" cy="67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6A7B9-272A-450F-ACEF-65D5B37C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22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F2D12-E553-42F2-8BAC-EBCFB8D00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8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0A7ED-E964-466E-BE69-5FCF790C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6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8C5BF-48D5-4FF1-92D7-33158E8E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E46C4-2F83-4016-B0AC-458883802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37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A1771-C9D1-4C9C-8D67-5C88F0126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7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Linkim</a:t>
            </a:r>
            <a:r>
              <a:rPr lang="en-GB" dirty="0"/>
              <a:t> Court, Eyemouth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39725-DCC0-4DC0-A139-DE39611F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03" y="4968081"/>
            <a:ext cx="19050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9DAF2-E517-41EA-94B5-C64AED018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6" y="212725"/>
            <a:ext cx="10015538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7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9C931-931D-465C-91F5-DD3747DA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ED7E2-12DE-4AC0-A089-F73CA017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9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FF286-8D5D-426C-BF81-75CE799F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3C4F4-4685-4071-BE0F-CF56D905D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0"/>
            <a:ext cx="10168641" cy="68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68FD-F564-4EFF-A6E3-581C539E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16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FE50A-F91D-4957-8AB5-5C438A8F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AF8C2-5E3B-4542-A3BA-B6E994D2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7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FB1B8-E30C-4FEC-B964-EBE90485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9187543" cy="68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43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FB9EF0-0307-479D-9E14-D0226B5CC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2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33D80-37F7-4680-8DB0-432A8D3BD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4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BFAE4-1D3C-4A75-A1A5-A3F44F37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7747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88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BAVS Community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4355B-2A6D-4C6E-9775-A5123B6ED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1" y="4744244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28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8DCBC-5C4B-49AE-824C-8C990C6E9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1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0AFF3-1165-4742-9E5A-1923081E8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AD5E3-8AC2-40E5-ADE4-1F97418B3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60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AF4D4-B444-40D0-8220-857B1066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9" y="0"/>
            <a:ext cx="10224165" cy="67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375F4-240A-4709-BC2F-842C99CE6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-17859"/>
            <a:ext cx="9167812" cy="68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7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CB2C5-4B43-459C-BF55-4D64FCB25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271463"/>
            <a:ext cx="8772524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F13AE-D63F-4C5C-A580-153E3DF69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148D5F-8C43-4027-BE73-76460B4FA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73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20</Words>
  <Application>Microsoft Office PowerPoint</Application>
  <PresentationFormat>Widescreen</PresentationFormat>
  <Paragraphs>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Ayton Community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and After – April to December</vt:lpstr>
      <vt:lpstr>Hawick Community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Linkim Court, Eyemouth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BAVS Community Garden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Ayton Community Garden</dc:title>
  <dc:creator>karen birch</dc:creator>
  <cp:lastModifiedBy>karen birch</cp:lastModifiedBy>
  <cp:revision>2</cp:revision>
  <dcterms:created xsi:type="dcterms:W3CDTF">2017-12-06T19:24:31Z</dcterms:created>
  <dcterms:modified xsi:type="dcterms:W3CDTF">2017-12-07T09:14:19Z</dcterms:modified>
</cp:coreProperties>
</file>