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9" r:id="rId3"/>
    <p:sldId id="258" r:id="rId4"/>
    <p:sldId id="256" r:id="rId5"/>
    <p:sldId id="259" r:id="rId6"/>
    <p:sldId id="257" r:id="rId7"/>
    <p:sldId id="260" r:id="rId8"/>
    <p:sldId id="261" r:id="rId9"/>
    <p:sldId id="262" r:id="rId10"/>
    <p:sldId id="263" r:id="rId11"/>
    <p:sldId id="300" r:id="rId12"/>
    <p:sldId id="265" r:id="rId13"/>
    <p:sldId id="295" r:id="rId14"/>
    <p:sldId id="302" r:id="rId15"/>
    <p:sldId id="276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303" r:id="rId27"/>
    <p:sldId id="286" r:id="rId28"/>
    <p:sldId id="287" r:id="rId29"/>
    <p:sldId id="288" r:id="rId30"/>
    <p:sldId id="291" r:id="rId31"/>
    <p:sldId id="290" r:id="rId32"/>
    <p:sldId id="293" r:id="rId33"/>
    <p:sldId id="292" r:id="rId34"/>
    <p:sldId id="294" r:id="rId35"/>
    <p:sldId id="301" r:id="rId36"/>
    <p:sldId id="297" r:id="rId37"/>
    <p:sldId id="296" r:id="rId38"/>
    <p:sldId id="299" r:id="rId39"/>
    <p:sldId id="29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A1E9-181D-42FA-A9AB-5C7CC6A5F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7DABD-C360-46D5-8A75-E77211392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A256-5D3D-4718-8D0B-6A5A015D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22B7-F45F-44E5-94EB-5464DD2D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47522-7B81-4726-A78A-F00ABE04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57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BCD62-E254-4030-861B-7DDD67D3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8AD56-4EC9-46D4-BAEA-72FFE3C4C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ADEE2-62BA-4ABB-99A5-72AF571DC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FC4D0-FE06-4FA2-8CF5-9B286D88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8F8EB-B473-48E0-9664-57A79C92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15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A9A46D-7C2A-42F5-AE8D-EC832671C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3CF14-8579-47D0-B4E5-B7129BEF6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2B6F8-304F-4FC1-9CA9-A33760E8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FF5A-ECD5-4E06-96B7-9F426FDE1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6A33E-81CA-4EB8-8659-CFA9A99E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04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46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789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24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70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66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88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82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3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E44D-DE79-4127-A3FF-FAB1EE0F7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1D344-774A-41F2-AD58-B4A6B8A9B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46489-A253-4272-B7BD-73EAD5D6E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BCD93-F1B9-4121-AC39-309B58E7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B82D1-114B-44FD-A914-7BC284C50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13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32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35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312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40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0933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79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30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7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C1DA4-39D6-4BAD-B2D2-8B6068BC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9C820-F812-4720-941E-74F70CF78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198F8-3D06-4520-8D9C-A7FE5D44E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DE920-9C4F-4842-A4D9-E28CA128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4C222-E9EF-4799-98D3-967AEDA5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96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B2DC-ABB7-4061-8777-067B7E47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1711F-DCAD-4E52-8739-2AF682466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6DD27-7741-446E-95EC-A85177B1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96A09-8B9C-4178-B410-BE746394B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262B3-48F8-41DF-B963-859D7C3A9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C8D65-7770-4EC0-A012-B294A60C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32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B7224-40C0-438B-A47D-63DFD20C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F4214-419C-4207-8C75-F02127AFD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78D66-966B-48C8-855B-A330CCB8C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8E8CA-277B-4981-92CF-257496710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43A8EF-8616-4F95-9906-97A418D02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22C2BA-D018-4B80-8D31-A36496A16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E871B-59E5-40C1-8E91-2052150E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39397-C773-4346-9FD6-1507A7E8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11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47ADF-8954-4D27-96FA-BE4384E8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9C326-4020-4753-89AF-4B9D502A9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46F89-73DA-4726-B95F-72743EB83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2D28C-4F2D-4B0A-92E5-C3E87701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18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90785-98F6-4729-B2C1-C3E2E974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510B1-F4D1-41D2-A0FA-205E71C8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0C009-A771-4E50-975F-1485DF77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08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4C94-1DF3-4CEB-A57E-B4DA8D59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8FD4-1520-43F2-8D74-70F6CB0E2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A4AE8-A9B6-44B8-B8B8-1214878B3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9CFBE-7DA2-4070-8A63-9121EAFB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8054D-3290-4943-AF3A-644280D22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321EF-3905-47CC-BD9E-9638CB18B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7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A67D7-C082-4A79-BFC1-2F6FF872F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3B06B-9D44-46A9-9953-6AC0BED51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2290E-13E4-4BD4-96E8-EA19B5792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175A4-02DB-4BAD-8EDC-276A1A6D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FC803-33B8-4F3D-84C5-32FD3DDF6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17C28-0824-4F67-BC2D-98457A1F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26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9511B-B000-4BE0-B2A2-12371F2E9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0CDA8-69E8-484A-876A-C3FDC336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D2D5B-6BEA-431D-8F1B-EF2044CEE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85D5-2844-45C1-8678-6985537D6AE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C47C1-E6B6-4CFD-9108-01085B299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C91E1-1DA4-4F9A-A503-610F6CE99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28C59-AEF9-4444-9CF7-A6087F22D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4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7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34" y="1033669"/>
            <a:ext cx="7206920" cy="4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posing for the camera&#10;&#10;Description generated with very high confidence">
            <a:extLst>
              <a:ext uri="{FF2B5EF4-FFF2-40B4-BE49-F238E27FC236}">
                <a16:creationId xmlns:a16="http://schemas.microsoft.com/office/drawing/2014/main" id="{5DBBDA05-C42A-4AA6-82F2-B7535EC48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76312"/>
            <a:ext cx="73152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26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281FF-8C36-4E79-A764-ADE0FF00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" y="365125"/>
            <a:ext cx="10509568" cy="1337945"/>
          </a:xfrm>
        </p:spPr>
        <p:txBody>
          <a:bodyPr/>
          <a:lstStyle/>
          <a:p>
            <a:r>
              <a:rPr lang="en-GB" dirty="0"/>
              <a:t>Before and After – April to December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390067-2E1B-483D-B920-5A171934DE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6D39F0B-42D7-4E88-8F89-CB00313EF0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56269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7A819-0439-4871-B10E-25CC46B7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Continued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26EA7-62C2-4BBD-A803-5D48C1870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AA9D7-9341-421E-AC4E-0A61F76A79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31C08E7D-BE95-4705-A69D-C223381EB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pic>
        <p:nvPicPr>
          <p:cNvPr id="20" name="Content Placeholder 19" descr="A tree in the middle of a field&#10;&#10;Description generated with very high confidence">
            <a:extLst>
              <a:ext uri="{FF2B5EF4-FFF2-40B4-BE49-F238E27FC236}">
                <a16:creationId xmlns:a16="http://schemas.microsoft.com/office/drawing/2014/main" id="{E88AE715-F5A1-450D-8412-A5C74431F6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3008404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table&#10;&#10;Description generated with very high confidence">
            <a:extLst>
              <a:ext uri="{FF2B5EF4-FFF2-40B4-BE49-F238E27FC236}">
                <a16:creationId xmlns:a16="http://schemas.microsoft.com/office/drawing/2014/main" id="{83528E3E-E8B5-4411-A4BD-A59A10127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0" b="25372"/>
          <a:stretch/>
        </p:blipFill>
        <p:spPr>
          <a:xfrm>
            <a:off x="1524000" y="1101243"/>
            <a:ext cx="8878957" cy="49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90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BFB-6EB5-4A3B-8842-C1B8FAFCD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Linkim</a:t>
            </a:r>
            <a:r>
              <a:rPr lang="en-GB" dirty="0"/>
              <a:t> Court, Eyemouth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126E-82FF-4E2B-9C11-A13321A25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1396C-0175-4B2C-ACE3-F13990D2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97" y="4630738"/>
            <a:ext cx="2509041" cy="1407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B39725-DCC0-4DC0-A139-DE39611FB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03" y="4968081"/>
            <a:ext cx="190500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61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9C931-931D-465C-91F5-DD3747DA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43" y="808382"/>
            <a:ext cx="7394713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5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ED7E2-12DE-4AC0-A089-F73CA017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43" y="781877"/>
            <a:ext cx="7394713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09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FF286-8D5D-426C-BF81-75CE799F1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278" y="844826"/>
            <a:ext cx="7275443" cy="54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16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3C4F4-4685-4071-BE0F-CF56D905D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2" y="632943"/>
            <a:ext cx="8275036" cy="55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9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068FD-F564-4EFF-A6E3-581C539E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52" y="412473"/>
            <a:ext cx="8044070" cy="60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1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BFB-6EB5-4A3B-8842-C1B8FAFCD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Ayton Community Garden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126E-82FF-4E2B-9C11-A13321A25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1396C-0175-4B2C-ACE3-F13990D2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97" y="4630738"/>
            <a:ext cx="2509041" cy="1407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B39725-DCC0-4DC0-A139-DE39611FB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03" y="4968081"/>
            <a:ext cx="190500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45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FE50A-F91D-4957-8AB5-5C438A8FC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69" y="432352"/>
            <a:ext cx="7991061" cy="59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AF8C2-5E3B-4542-A3BA-B6E994D20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39" y="632790"/>
            <a:ext cx="7752522" cy="58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FB1B8-E30C-4FEC-B964-EBE904859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34" y="274982"/>
            <a:ext cx="8008099" cy="60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43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FB9EF0-0307-479D-9E14-D0226B5CC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3" y="889552"/>
            <a:ext cx="6771861" cy="50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2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33D80-37F7-4680-8DB0-432A8D3BD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24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tree, ground&#10;&#10;Description generated with very high confidence">
            <a:extLst>
              <a:ext uri="{FF2B5EF4-FFF2-40B4-BE49-F238E27FC236}">
                <a16:creationId xmlns:a16="http://schemas.microsoft.com/office/drawing/2014/main" id="{49108F6D-D3DF-4C72-B852-DF2999756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614362"/>
            <a:ext cx="7867650" cy="59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8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BFB-6EB5-4A3B-8842-C1B8FAFCD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BAVS Community Garden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126E-82FF-4E2B-9C11-A13321A25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1396C-0175-4B2C-ACE3-F13990D2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97" y="4630738"/>
            <a:ext cx="2509041" cy="1407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74355B-2A6D-4C6E-9775-A5123B6ED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1" y="4744244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28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B8DCBC-5C4B-49AE-824C-8C990C6E9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71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60AFF3-1165-4742-9E5A-1923081E8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51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BFB-6EB5-4A3B-8842-C1B8FAFCD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Hawick Community Garden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126E-82FF-4E2B-9C11-A13321A25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1396C-0175-4B2C-ACE3-F13990D2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97" y="4630738"/>
            <a:ext cx="2509041" cy="1407442"/>
          </a:xfrm>
          <a:prstGeom prst="rect">
            <a:avLst/>
          </a:prstGeom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C855AEB-FDCB-4BD7-9C4B-759ABD1BA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12" y="4800138"/>
            <a:ext cx="1706337" cy="1238042"/>
          </a:xfrm>
          <a:prstGeom prst="rect">
            <a:avLst/>
          </a:prstGeom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1FCBE07-AE56-4C36-B816-D11340A09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13" y="4812114"/>
            <a:ext cx="1238043" cy="1238043"/>
          </a:xfrm>
          <a:prstGeom prst="rect">
            <a:avLst/>
          </a:prstGeom>
        </p:spPr>
      </p:pic>
      <p:pic>
        <p:nvPicPr>
          <p:cNvPr id="11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44BA7F1-C167-4827-A9FB-A15C2F217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88" y="4856193"/>
            <a:ext cx="1240037" cy="14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2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9DAF2-E517-41EA-94B5-C64AED018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6" y="212725"/>
            <a:ext cx="10015538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79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in front of a building&#10;&#10;Description generated with very high confidence">
            <a:extLst>
              <a:ext uri="{FF2B5EF4-FFF2-40B4-BE49-F238E27FC236}">
                <a16:creationId xmlns:a16="http://schemas.microsoft.com/office/drawing/2014/main" id="{BB09818C-B742-4A65-B5F3-6E0792CCD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62" y="642937"/>
            <a:ext cx="55530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3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bench sitting in the middle of a park&#10;&#10;Description generated with very high confidence">
            <a:extLst>
              <a:ext uri="{FF2B5EF4-FFF2-40B4-BE49-F238E27FC236}">
                <a16:creationId xmlns:a16="http://schemas.microsoft.com/office/drawing/2014/main" id="{9C7C1949-837E-488E-B910-8BE792C80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4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6D0615A1-664B-4345-B53A-254D65942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6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tree in a grassy area&#10;&#10;Description generated with very high confidence">
            <a:extLst>
              <a:ext uri="{FF2B5EF4-FFF2-40B4-BE49-F238E27FC236}">
                <a16:creationId xmlns:a16="http://schemas.microsoft.com/office/drawing/2014/main" id="{7142434F-804A-4592-8903-BC0CF7BA3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60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1AF72231-4A1D-4271-BD8C-6FF703BE3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73" y="0"/>
            <a:ext cx="10148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15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BFB-6EB5-4A3B-8842-C1B8FAFCD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Healthy Cooking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3126E-82FF-4E2B-9C11-A13321A25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1396C-0175-4B2C-ACE3-F13990D2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97" y="4630738"/>
            <a:ext cx="2509041" cy="14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94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food&#10;&#10;Description generated with very high confidence">
            <a:extLst>
              <a:ext uri="{FF2B5EF4-FFF2-40B4-BE49-F238E27FC236}">
                <a16:creationId xmlns:a16="http://schemas.microsoft.com/office/drawing/2014/main" id="{15FA3C70-3785-41E7-9877-15D253CE8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161925"/>
            <a:ext cx="676275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31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7181825-D5E3-43F2-BB5F-1B5407F6A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367903"/>
            <a:ext cx="8653462" cy="64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78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reparing food in a kitchen&#10;&#10;Description generated with very high confidence">
            <a:extLst>
              <a:ext uri="{FF2B5EF4-FFF2-40B4-BE49-F238E27FC236}">
                <a16:creationId xmlns:a16="http://schemas.microsoft.com/office/drawing/2014/main" id="{273EEC6E-45F4-4EEA-B187-4ECA504DB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1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BFAE4-1D3C-4A75-A1A5-A3F44F37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7747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8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AD5E3-8AC2-40E5-ADE4-1F97418B3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60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AF4D4-B444-40D0-8220-857B1066C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09" y="0"/>
            <a:ext cx="10224165" cy="67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3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375F4-240A-4709-BC2F-842C99CE6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8" y="-17859"/>
            <a:ext cx="9167812" cy="68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71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CB2C5-4B43-459C-BF55-4D64FCB25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1" y="271463"/>
            <a:ext cx="8772524" cy="65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59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F13AE-D63F-4C5C-A580-153E3DF69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92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24</Words>
  <Application>Microsoft Office PowerPoint</Application>
  <PresentationFormat>Widescreen</PresentationFormat>
  <Paragraphs>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Trebuchet MS</vt:lpstr>
      <vt:lpstr>Wingdings 3</vt:lpstr>
      <vt:lpstr>Office Theme</vt:lpstr>
      <vt:lpstr>Facet</vt:lpstr>
      <vt:lpstr>PowerPoint Presentation</vt:lpstr>
      <vt:lpstr>Ayton Community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and After – April to December</vt:lpstr>
      <vt:lpstr>Continued progress</vt:lpstr>
      <vt:lpstr>PowerPoint Presentation</vt:lpstr>
      <vt:lpstr>Linkim Court, Eyemouth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BAVS Community Garden</vt:lpstr>
      <vt:lpstr>PowerPoint Presentation</vt:lpstr>
      <vt:lpstr>PowerPoint Presentation</vt:lpstr>
      <vt:lpstr>Hawick Community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Healthy Cooking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birch</dc:creator>
  <cp:lastModifiedBy>karen birch</cp:lastModifiedBy>
  <cp:revision>2</cp:revision>
  <dcterms:created xsi:type="dcterms:W3CDTF">2018-10-24T11:51:24Z</dcterms:created>
  <dcterms:modified xsi:type="dcterms:W3CDTF">2018-10-24T12:00:22Z</dcterms:modified>
</cp:coreProperties>
</file>